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2" r:id="rId2"/>
    <p:sldId id="272" r:id="rId3"/>
    <p:sldId id="277" r:id="rId4"/>
    <p:sldId id="278" r:id="rId5"/>
    <p:sldId id="285" r:id="rId6"/>
    <p:sldId id="283" r:id="rId7"/>
    <p:sldId id="291" r:id="rId8"/>
    <p:sldId id="290" r:id="rId9"/>
    <p:sldId id="280" r:id="rId10"/>
    <p:sldId id="281" r:id="rId11"/>
    <p:sldId id="286" r:id="rId12"/>
    <p:sldId id="292" r:id="rId13"/>
    <p:sldId id="287" r:id="rId14"/>
    <p:sldId id="288" r:id="rId15"/>
    <p:sldId id="289" r:id="rId16"/>
    <p:sldId id="293" r:id="rId17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6" d="100"/>
          <a:sy n="56" d="100"/>
        </p:scale>
        <p:origin x="-1554" y="-11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D7E7-5D17-46BA-A142-0A7258218522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10/07/2014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4EDB4-593C-4A9D-9AB9-73A476AD7C0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44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D7E7-5D17-46BA-A142-0A7258218522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10/07/2014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4EDB4-593C-4A9D-9AB9-73A476AD7C0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206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D7E7-5D17-46BA-A142-0A7258218522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10/07/2014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4EDB4-593C-4A9D-9AB9-73A476AD7C0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D7E7-5D17-46BA-A142-0A7258218522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10/07/2014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4EDB4-593C-4A9D-9AB9-73A476AD7C0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643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D7E7-5D17-46BA-A142-0A7258218522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10/07/2014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4EDB4-593C-4A9D-9AB9-73A476AD7C0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090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D7E7-5D17-46BA-A142-0A7258218522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10/07/2014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4EDB4-593C-4A9D-9AB9-73A476AD7C0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912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D7E7-5D17-46BA-A142-0A7258218522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10/07/2014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4EDB4-593C-4A9D-9AB9-73A476AD7C0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940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D7E7-5D17-46BA-A142-0A7258218522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10/07/2014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4EDB4-593C-4A9D-9AB9-73A476AD7C0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956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D7E7-5D17-46BA-A142-0A7258218522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10/07/2014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4EDB4-593C-4A9D-9AB9-73A476AD7C0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019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D7E7-5D17-46BA-A142-0A7258218522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10/07/2014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4EDB4-593C-4A9D-9AB9-73A476AD7C0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558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D7E7-5D17-46BA-A142-0A7258218522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10/07/2014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4EDB4-593C-4A9D-9AB9-73A476AD7C0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74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7D7E7-5D17-46BA-A142-0A7258218522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10/07/2014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4EDB4-593C-4A9D-9AB9-73A476AD7C0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3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39"/>
            <a:ext cx="8712968" cy="648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5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CO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NUESTROS COLABORADORES</a:t>
            </a:r>
            <a:endParaRPr lang="es-CO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23528" y="1121228"/>
            <a:ext cx="4176464" cy="4396004"/>
          </a:xfrm>
        </p:spPr>
        <p:txBody>
          <a:bodyPr>
            <a:noAutofit/>
          </a:bodyPr>
          <a:lstStyle/>
          <a:p>
            <a:r>
              <a:rPr lang="es-CO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CAMARA DE COMERCIO </a:t>
            </a: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 JACOBO TORTAS Y PONQUES</a:t>
            </a:r>
            <a:endParaRPr lang="es-CO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ALCALDIA </a:t>
            </a:r>
            <a:r>
              <a:rPr lang="es-CO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IBAGUE</a:t>
            </a: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AGUARDIENTE NECTAR</a:t>
            </a:r>
            <a:endParaRPr lang="es-CO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LABORATORIOS MICROEMPRESARIALES</a:t>
            </a: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NUEVO DIA</a:t>
            </a: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FERRETERIA GODOY</a:t>
            </a: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SECRETARIA DESARROLLO DEPARTAMENTAL</a:t>
            </a: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ASOCIACION DE CABALLISTAS DEL TOLIMA</a:t>
            </a: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INTERASEO DEL SUR</a:t>
            </a:r>
            <a:endParaRPr lang="es-CO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sz="half" idx="1"/>
          </p:nvPr>
        </p:nvSpPr>
        <p:spPr>
          <a:xfrm>
            <a:off x="4355976" y="1052736"/>
            <a:ext cx="4680520" cy="4394246"/>
          </a:xfrm>
        </p:spPr>
        <p:txBody>
          <a:bodyPr>
            <a:noAutofit/>
          </a:bodyPr>
          <a:lstStyle/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IBAL</a:t>
            </a: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CONCRETOLIMA</a:t>
            </a:r>
            <a:endParaRPr lang="es-CO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COMITÉ DE GANADEROS DEL TOLIMA</a:t>
            </a:r>
            <a:endParaRPr lang="es-CO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ASOCEBU</a:t>
            </a:r>
          </a:p>
          <a:p>
            <a:r>
              <a:rPr lang="es-CO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COMCEBUALTO</a:t>
            </a:r>
          </a:p>
          <a:p>
            <a:r>
              <a:rPr lang="es-CO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AGUILA</a:t>
            </a:r>
          </a:p>
          <a:p>
            <a:r>
              <a:rPr lang="es-CO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RON CALDAS</a:t>
            </a: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FEDEQUINAS</a:t>
            </a: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BAVARIA</a:t>
            </a: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COCA COLA</a:t>
            </a: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SECRETARIA DESARROLLO RURAL</a:t>
            </a: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ASADERO DON PEDRO MIROLINDO</a:t>
            </a:r>
          </a:p>
          <a:p>
            <a:r>
              <a:rPr lang="es-CO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STIHL</a:t>
            </a:r>
            <a:endParaRPr lang="es-CO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041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es-CO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INGRESOS</a:t>
            </a:r>
            <a:endParaRPr lang="es-CO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6 Marcador de contenido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89847524"/>
              </p:ext>
            </p:extLst>
          </p:nvPr>
        </p:nvGraphicFramePr>
        <p:xfrm>
          <a:off x="611560" y="1340768"/>
          <a:ext cx="7957232" cy="4962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2612"/>
                <a:gridCol w="4014620"/>
              </a:tblGrid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BOLETERIA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u="none" strike="noStrike" dirty="0">
                          <a:effectLst/>
                        </a:rPr>
                        <a:t> </a:t>
                      </a:r>
                      <a:r>
                        <a:rPr lang="es-E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                               </a:t>
                      </a:r>
                      <a:r>
                        <a:rPr lang="es-ES" sz="20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177.997.000,00 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 smtClean="0">
                          <a:effectLst/>
                        </a:rPr>
                        <a:t>ALQUILER DE STAND     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u="none" strike="noStrike" dirty="0">
                          <a:effectLst/>
                        </a:rPr>
                        <a:t> $                                 </a:t>
                      </a:r>
                      <a:r>
                        <a:rPr lang="es-ES" sz="2000" u="none" strike="noStrike" dirty="0" smtClean="0">
                          <a:effectLst/>
                        </a:rPr>
                        <a:t>65.946.000,00 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>
                          <a:effectLst/>
                        </a:rPr>
                        <a:t>CV DESARROLLO RURAL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u="none" strike="noStrike" dirty="0">
                          <a:effectLst/>
                        </a:rPr>
                        <a:t> $                                 </a:t>
                      </a:r>
                      <a:r>
                        <a:rPr lang="es-ES" sz="2000" u="none" strike="noStrike" dirty="0" smtClean="0">
                          <a:effectLst/>
                        </a:rPr>
                        <a:t>40.000.000,00 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>
                          <a:effectLst/>
                        </a:rPr>
                        <a:t>CV </a:t>
                      </a:r>
                      <a:r>
                        <a:rPr lang="es-ES" sz="2400" u="none" strike="noStrike" dirty="0" smtClean="0">
                          <a:effectLst/>
                        </a:rPr>
                        <a:t>COMITÉ DE GANADEROS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u="none" strike="noStrike" dirty="0">
                          <a:effectLst/>
                        </a:rPr>
                        <a:t> </a:t>
                      </a:r>
                      <a:r>
                        <a:rPr lang="es-ES" sz="2000" u="none" strike="noStrike" dirty="0" smtClean="0">
                          <a:effectLst/>
                        </a:rPr>
                        <a:t>$                                </a:t>
                      </a:r>
                      <a:r>
                        <a:rPr lang="es-ES" sz="2000" u="none" strike="noStrike" dirty="0">
                          <a:effectLst/>
                        </a:rPr>
                        <a:t>20.000.000,00 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 APOYO A LA GESTION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u="none" strike="noStrike" dirty="0" smtClean="0">
                          <a:effectLst/>
                        </a:rPr>
                        <a:t> </a:t>
                      </a:r>
                      <a:r>
                        <a:rPr lang="es-ES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                                15.000.000,00 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>
                          <a:effectLst/>
                        </a:rPr>
                        <a:t>CV COCA COLA 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u="none" strike="noStrike" dirty="0">
                          <a:effectLst/>
                        </a:rPr>
                        <a:t> $                                </a:t>
                      </a:r>
                      <a:r>
                        <a:rPr lang="es-ES" sz="2000" u="none" strike="noStrike" dirty="0" smtClean="0">
                          <a:effectLst/>
                        </a:rPr>
                        <a:t>10.000.000,00 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>
                          <a:effectLst/>
                        </a:rPr>
                        <a:t>CV </a:t>
                      </a:r>
                      <a:r>
                        <a:rPr lang="es-ES" sz="2400" u="none" strike="noStrike" dirty="0" smtClean="0">
                          <a:effectLst/>
                        </a:rPr>
                        <a:t>CAMARA DE COMERCIO DE IBAGUE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u="none" strike="noStrike" dirty="0">
                          <a:effectLst/>
                        </a:rPr>
                        <a:t> $                                </a:t>
                      </a:r>
                      <a:r>
                        <a:rPr lang="es-ES" sz="2000" u="none" strike="noStrike" dirty="0" smtClean="0">
                          <a:effectLst/>
                        </a:rPr>
                        <a:t>  5.000.000,00 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b="1" u="none" strike="noStrike" dirty="0">
                          <a:effectLst/>
                        </a:rPr>
                        <a:t>TOTAL INGRESOS</a:t>
                      </a:r>
                      <a:endParaRPr lang="es-E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1" u="none" strike="noStrike" dirty="0">
                          <a:effectLst/>
                        </a:rPr>
                        <a:t> $                               </a:t>
                      </a:r>
                      <a:r>
                        <a:rPr lang="es-ES" sz="2000" b="1" u="none" strike="noStrike" dirty="0" smtClean="0">
                          <a:effectLst/>
                        </a:rPr>
                        <a:t>333.943.000,00 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786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es-CO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GASTOS</a:t>
            </a:r>
            <a:endParaRPr lang="es-CO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6 Marcador de contenido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99477534"/>
              </p:ext>
            </p:extLst>
          </p:nvPr>
        </p:nvGraphicFramePr>
        <p:xfrm>
          <a:off x="611560" y="1340768"/>
          <a:ext cx="7957232" cy="4911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2612"/>
                <a:gridCol w="4014620"/>
              </a:tblGrid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SERVICIO DE SOPORTE TECNICO Y LOGISTICO </a:t>
                      </a:r>
                      <a:endParaRPr lang="es-ES" sz="24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u="none" strike="noStrike" dirty="0">
                          <a:effectLst/>
                        </a:rPr>
                        <a:t> </a:t>
                      </a:r>
                      <a:r>
                        <a:rPr lang="es-E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                               </a:t>
                      </a:r>
                      <a:r>
                        <a:rPr lang="es-ES" sz="20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393.664.425,00 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 smtClean="0">
                          <a:effectLst/>
                        </a:rPr>
                        <a:t>DIRECTOR EJECUTIVO DE LA FERIA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u="none" strike="noStrike" dirty="0">
                          <a:effectLst/>
                        </a:rPr>
                        <a:t> $                                 </a:t>
                      </a:r>
                      <a:r>
                        <a:rPr lang="es-ES" sz="2000" u="none" strike="noStrike" dirty="0" smtClean="0">
                          <a:effectLst/>
                        </a:rPr>
                        <a:t>17.765.000,00 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 smtClean="0">
                          <a:effectLst/>
                        </a:rPr>
                        <a:t>FUMIGACION</a:t>
                      </a:r>
                      <a:r>
                        <a:rPr lang="es-ES" sz="2400" u="none" strike="noStrike" baseline="0" dirty="0" smtClean="0">
                          <a:effectLst/>
                        </a:rPr>
                        <a:t> COLISEO DE FERIAS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u="none" strike="noStrike" dirty="0">
                          <a:effectLst/>
                        </a:rPr>
                        <a:t> $                                 </a:t>
                      </a:r>
                      <a:r>
                        <a:rPr lang="es-ES" sz="2000" u="none" strike="noStrike" dirty="0" smtClean="0">
                          <a:effectLst/>
                        </a:rPr>
                        <a:t>  1.126.547,00 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 smtClean="0">
                          <a:effectLst/>
                        </a:rPr>
                        <a:t>ADECUACION DE PISTA Y PREPISTA DE JUZGAMIENTO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u="none" strike="noStrike" dirty="0">
                          <a:effectLst/>
                        </a:rPr>
                        <a:t> </a:t>
                      </a:r>
                      <a:r>
                        <a:rPr lang="es-ES" sz="2000" u="none" strike="noStrike" dirty="0" smtClean="0">
                          <a:effectLst/>
                        </a:rPr>
                        <a:t>$                               </a:t>
                      </a:r>
                      <a:r>
                        <a:rPr lang="es-ES" sz="2000" u="none" strike="noStrike" dirty="0" smtClean="0">
                          <a:effectLst/>
                        </a:rPr>
                        <a:t>  </a:t>
                      </a:r>
                      <a:r>
                        <a:rPr lang="es-ES" sz="2000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2000" u="none" strike="noStrike" dirty="0" smtClean="0">
                          <a:effectLst/>
                        </a:rPr>
                        <a:t> 1.689.600,00 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MANTENIMIENTO Y REPARACION DEL RUEDO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u="none" strike="noStrike" dirty="0" smtClean="0">
                          <a:effectLst/>
                        </a:rPr>
                        <a:t> </a:t>
                      </a:r>
                      <a:r>
                        <a:rPr lang="es-ES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                                </a:t>
                      </a:r>
                      <a:r>
                        <a:rPr lang="es-ES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9.400.000,00 </a:t>
                      </a:r>
                      <a:endParaRPr lang="es-ES" sz="20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b="1" u="none" strike="noStrike" dirty="0">
                          <a:effectLst/>
                        </a:rPr>
                        <a:t>TOTAL </a:t>
                      </a:r>
                      <a:r>
                        <a:rPr lang="es-ES" sz="2400" b="1" u="none" strike="noStrike" dirty="0" smtClean="0">
                          <a:effectLst/>
                        </a:rPr>
                        <a:t>GASTOS</a:t>
                      </a:r>
                      <a:endParaRPr lang="es-E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1" u="none" strike="noStrike" dirty="0">
                          <a:effectLst/>
                        </a:rPr>
                        <a:t> $                               </a:t>
                      </a:r>
                      <a:r>
                        <a:rPr lang="es-ES" sz="2000" b="1" u="none" strike="noStrike" dirty="0" smtClean="0">
                          <a:effectLst/>
                        </a:rPr>
                        <a:t>423.645.572,00 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031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UTILIDAD</a:t>
                      </a:r>
                      <a:endParaRPr lang="es-E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s-ES" sz="2000" b="1" u="none" strike="noStrike" dirty="0" smtClean="0">
                          <a:effectLst/>
                        </a:rPr>
                        <a:t>$                                (89.702.572,00)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643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es-CO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VISITANTES</a:t>
            </a:r>
            <a:endParaRPr lang="es-CO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11560" y="4005064"/>
            <a:ext cx="8075240" cy="2481139"/>
          </a:xfrm>
        </p:spPr>
        <p:txBody>
          <a:bodyPr>
            <a:noAutofit/>
          </a:bodyPr>
          <a:lstStyle/>
          <a:p>
            <a:r>
              <a:rPr lang="es-ES" b="1" dirty="0" smtClean="0"/>
              <a:t>PROMEDIO DE PERSONAS QUE INGRESARON POR FAMILIA:</a:t>
            </a:r>
            <a:r>
              <a:rPr lang="es-ES" dirty="0" smtClean="0"/>
              <a:t>  3</a:t>
            </a:r>
            <a:br>
              <a:rPr lang="es-ES" dirty="0" smtClean="0"/>
            </a:br>
            <a:endParaRPr lang="es-ES" dirty="0" smtClean="0"/>
          </a:p>
          <a:p>
            <a:r>
              <a:rPr lang="es-ES" b="1" dirty="0" smtClean="0"/>
              <a:t>No. DE NIÑOS QUE INGRESARON A LA FERIA: </a:t>
            </a:r>
            <a:r>
              <a:rPr lang="es-ES" dirty="0" smtClean="0"/>
              <a:t>30.000</a:t>
            </a:r>
            <a:r>
              <a:rPr lang="es-ES" b="1" dirty="0" smtClean="0"/>
              <a:t/>
            </a:r>
            <a:br>
              <a:rPr lang="es-ES" b="1" dirty="0" smtClean="0"/>
            </a:br>
            <a:endParaRPr lang="es-ES" dirty="0"/>
          </a:p>
        </p:txBody>
      </p:sp>
      <p:graphicFrame>
        <p:nvGraphicFramePr>
          <p:cNvPr id="4" name="6 Marcador de contenido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87241540"/>
              </p:ext>
            </p:extLst>
          </p:nvPr>
        </p:nvGraphicFramePr>
        <p:xfrm>
          <a:off x="4427984" y="1196752"/>
          <a:ext cx="4608512" cy="2516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497"/>
                <a:gridCol w="1335015"/>
              </a:tblGrid>
              <a:tr h="629102">
                <a:tc>
                  <a:txBody>
                    <a:bodyPr/>
                    <a:lstStyle/>
                    <a:p>
                      <a:pPr lvl="1" algn="l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No.</a:t>
                      </a:r>
                      <a:r>
                        <a:rPr lang="es-E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BOLETAS VENDIDAS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21.792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9102">
                <a:tc>
                  <a:txBody>
                    <a:bodyPr/>
                    <a:lstStyle/>
                    <a:p>
                      <a:pPr lvl="1" algn="l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No. BOLETAS DE CORTESIA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5.530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lvl="1" algn="l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No. MANILLAS DE CORTESIA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2.800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lvl="1" algn="l" fontAlgn="ctr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 BOLETERIA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30.122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026" name="Picture 2" descr="M:\Documentos\Feria 2014\47 Feria Agropecuaria e industrial\DSC_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85" y="1178658"/>
            <a:ext cx="4069375" cy="254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72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  <a:noFill/>
        </p:spPr>
        <p:txBody>
          <a:bodyPr>
            <a:noAutofit/>
          </a:bodyPr>
          <a:lstStyle/>
          <a:p>
            <a:r>
              <a:rPr lang="es-CO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COOPERACION EMPRESAS PRIVADAS</a:t>
            </a:r>
            <a:endParaRPr lang="es-CO" sz="4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5240" cy="4525963"/>
          </a:xfrm>
        </p:spPr>
        <p:txBody>
          <a:bodyPr>
            <a:normAutofit/>
          </a:bodyPr>
          <a:lstStyle/>
          <a:p>
            <a:r>
              <a:rPr lang="es-ES" sz="4000" b="1" dirty="0" smtClean="0"/>
              <a:t>CONCRETOLIMA:</a:t>
            </a:r>
            <a:r>
              <a:rPr lang="es-ES" sz="4000" dirty="0" smtClean="0"/>
              <a:t> </a:t>
            </a:r>
            <a:br>
              <a:rPr lang="es-ES" sz="4000" dirty="0" smtClean="0"/>
            </a:br>
            <a:r>
              <a:rPr lang="es-ES" sz="4000" dirty="0" smtClean="0"/>
              <a:t>18 Cubos de Concreto 3.000 PSI</a:t>
            </a:r>
          </a:p>
          <a:p>
            <a:r>
              <a:rPr lang="es-ES" sz="4000" b="1" dirty="0" smtClean="0"/>
              <a:t>COCACOLA:</a:t>
            </a:r>
            <a:br>
              <a:rPr lang="es-ES" sz="4000" b="1" dirty="0" smtClean="0"/>
            </a:br>
            <a:r>
              <a:rPr lang="es-ES" sz="4000" dirty="0" smtClean="0"/>
              <a:t>Carpa Pinche Buey</a:t>
            </a:r>
          </a:p>
          <a:p>
            <a:r>
              <a:rPr lang="es-ES" sz="4000" b="1" dirty="0" smtClean="0"/>
              <a:t>SAO: </a:t>
            </a:r>
            <a:br>
              <a:rPr lang="es-ES" sz="4000" b="1" dirty="0" smtClean="0"/>
            </a:br>
            <a:r>
              <a:rPr lang="es-ES" sz="4000" dirty="0" smtClean="0"/>
              <a:t>Zona VIP Mundial de Fútbol 2014</a:t>
            </a:r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371333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es-CO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NOVEDADES</a:t>
            </a:r>
            <a:endParaRPr lang="es-CO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M:\Documentos\Feria 2014\47 Feria Agropecuaria e industrial\DSC_07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3851920" cy="255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M:\Documentos\Feria 2014\47 Feria Agropecuaria e industrial\DSC_07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84785"/>
            <a:ext cx="3923928" cy="2551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:\Documentos\Feria 2014\47 Feria Agropecuaria e industrial\DSC_098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17824"/>
            <a:ext cx="3851920" cy="255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M:\Documentos\Feria 2014\47 Feria Agropecuaria e industrial\DSC_09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104192"/>
            <a:ext cx="3872502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68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es-CO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NOVEDADES</a:t>
            </a:r>
            <a:endParaRPr lang="es-CO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5240" cy="4525963"/>
          </a:xfrm>
        </p:spPr>
        <p:txBody>
          <a:bodyPr>
            <a:normAutofit fontScale="70000" lnSpcReduction="20000"/>
          </a:bodyPr>
          <a:lstStyle/>
          <a:p>
            <a:r>
              <a:rPr lang="es-ES" sz="4000" b="1" dirty="0" smtClean="0"/>
              <a:t>MARIPOSARIO</a:t>
            </a:r>
          </a:p>
          <a:p>
            <a:r>
              <a:rPr lang="es-ES" sz="4000" b="1" dirty="0" smtClean="0"/>
              <a:t>ZONA INFANTIL </a:t>
            </a:r>
            <a:r>
              <a:rPr lang="es-ES" sz="4000" dirty="0" smtClean="0"/>
              <a:t>(Carrusel, Barca de Marco Polo, Inflables, </a:t>
            </a:r>
            <a:r>
              <a:rPr lang="es-ES" sz="4000" dirty="0" err="1" smtClean="0"/>
              <a:t>Pintucaritas</a:t>
            </a:r>
            <a:r>
              <a:rPr lang="es-ES" sz="4000" dirty="0" smtClean="0"/>
              <a:t>)</a:t>
            </a:r>
          </a:p>
          <a:p>
            <a:r>
              <a:rPr lang="es-ES" sz="4000" b="1" dirty="0" smtClean="0"/>
              <a:t>CONCURSO DE MOTOSIERRISTAS</a:t>
            </a:r>
          </a:p>
          <a:p>
            <a:r>
              <a:rPr lang="es-ES" sz="4000" b="1" dirty="0" smtClean="0"/>
              <a:t>CARRUSEL ANDALUZ</a:t>
            </a:r>
          </a:p>
          <a:p>
            <a:r>
              <a:rPr lang="es-ES" sz="4000" b="1" dirty="0" smtClean="0"/>
              <a:t>ORQUESTA EN CARPA ANGAR DE LA CAMARA DE COMERCIO</a:t>
            </a:r>
          </a:p>
          <a:p>
            <a:r>
              <a:rPr lang="es-ES" sz="4000" b="1" dirty="0" smtClean="0"/>
              <a:t>MUESTRA ARTESANAL </a:t>
            </a:r>
            <a:r>
              <a:rPr lang="es-ES" sz="4000" dirty="0" smtClean="0"/>
              <a:t>(Boyacá, Eje cafetero, Huila, Antioquia y Cundinamarca)</a:t>
            </a:r>
          </a:p>
          <a:p>
            <a:r>
              <a:rPr lang="es-ES" sz="4000" b="1" dirty="0" smtClean="0"/>
              <a:t>PRUEBAS DE POTENCIA ECUESTRE</a:t>
            </a:r>
          </a:p>
          <a:p>
            <a:r>
              <a:rPr lang="es-ES" sz="4000" b="1" dirty="0" smtClean="0"/>
              <a:t>ZONA VIP MUNDIAL DE FUTBOL 2014</a:t>
            </a:r>
            <a:endParaRPr lang="es-ES" sz="4000" b="1" dirty="0"/>
          </a:p>
        </p:txBody>
      </p:sp>
    </p:spTree>
    <p:extLst>
      <p:ext uri="{BB962C8B-B14F-4D97-AF65-F5344CB8AC3E}">
        <p14:creationId xmlns:p14="http://schemas.microsoft.com/office/powerpoint/2010/main" val="215368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es-CO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EMPLEOS GENERADOS</a:t>
            </a:r>
            <a:endParaRPr lang="es-CO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6 Marcador de contenido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80557849"/>
              </p:ext>
            </p:extLst>
          </p:nvPr>
        </p:nvGraphicFramePr>
        <p:xfrm>
          <a:off x="179512" y="1052736"/>
          <a:ext cx="4428840" cy="5661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680"/>
                <a:gridCol w="1440160"/>
              </a:tblGrid>
              <a:tr h="62910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PABELLONES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910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BODEGA DE LICORES Y SITIOS HABILITADOS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OPERADOR LOGISTICO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GANADERIA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OVINOS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EQUINOS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ESPECIES MENORES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PLAZOLETA DE COMIDAS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KIOSCO 1 Y 2DO PISO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4" name="6 Marcador de contenido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41598998"/>
              </p:ext>
            </p:extLst>
          </p:nvPr>
        </p:nvGraphicFramePr>
        <p:xfrm>
          <a:off x="4716016" y="1052736"/>
          <a:ext cx="4392487" cy="5661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7836"/>
                <a:gridCol w="1514651"/>
              </a:tblGrid>
              <a:tr h="629102"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PRUEBA DE POTENCIA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9102"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ZONA INFANTIL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VENDEDORES DENTRO DE COLISEO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GRANJITA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CAMARA Y COMERCIO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CRUZ ROJA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CONCURSO DE ARRIEROS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ADECUACION COLISEO DE FERIAS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 EMPLEOS GENERADOS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1.194</a:t>
                      </a:r>
                      <a:endParaRPr lang="es-E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432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es-CO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EXPOSITORES</a:t>
            </a:r>
            <a:endParaRPr lang="es-CO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699792" y="2420888"/>
            <a:ext cx="3600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600" b="1" dirty="0" smtClean="0">
                <a:solidFill>
                  <a:schemeClr val="bg1"/>
                </a:solidFill>
              </a:rPr>
              <a:t>174</a:t>
            </a:r>
            <a:endParaRPr lang="es-ES" sz="166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6 Marcador de contenido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88800264"/>
              </p:ext>
            </p:extLst>
          </p:nvPr>
        </p:nvGraphicFramePr>
        <p:xfrm>
          <a:off x="431540" y="1196752"/>
          <a:ext cx="8136903" cy="5439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4636"/>
                <a:gridCol w="1224136"/>
                <a:gridCol w="1188131"/>
              </a:tblGrid>
              <a:tr h="62910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NOMBRE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No. Expositores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No. </a:t>
                      </a:r>
                      <a:b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Stands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910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SECRETARIA DE APOYO A LA GESTION </a:t>
                      </a:r>
                      <a:b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(LABORATORIOS MICROEMPRESARIALES) 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910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SECRETARIA DE DESARROLLO RURAL Y MEDIO AMBIENTE</a:t>
                      </a:r>
                      <a:b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PROVENIENTES DE COHELLO, SAN JUAN DE LA CHINA, CHINA ALTA,</a:t>
                      </a:r>
                      <a:r>
                        <a:rPr lang="es-E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TOCHE  Y TAPIAS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SECRETARIA DESARROLLO AGROPECUARIO DEL TOLIMA PROVENIENTES DE FRESNO, PLANADAS, IBAGUE, COYAIMA,</a:t>
                      </a:r>
                      <a:r>
                        <a:rPr lang="es-E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NATAGAIMA Y GUAMO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CAMARA DE COMERCIO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CARPA ANGAR CAMARA DE COMERCIO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GANADERIA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2910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ESPECIES MENORES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65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es-CO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MUESTRA BOVINA</a:t>
            </a:r>
            <a:endParaRPr lang="es-CO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 descr="M:\Documentos\Feria 2014\47 Feria Agropecuaria e industrial\DSC_08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7884368" cy="52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es-CO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MUESTRA BOVINA</a:t>
            </a:r>
            <a:endParaRPr lang="es-CO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524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" sz="4000" dirty="0" smtClean="0"/>
              <a:t>229 Animales que ingresaron a la Feria Agropecuaria de los departamentos de Caldas, Antioquia, Cundinamarca, Meta, Risaralda y Tolima.</a:t>
            </a:r>
          </a:p>
          <a:p>
            <a:pPr marL="0" indent="0" algn="ctr">
              <a:buNone/>
            </a:pPr>
            <a:r>
              <a:rPr lang="es-ES" sz="4000" b="1" dirty="0" smtClean="0"/>
              <a:t>RAZAS: </a:t>
            </a:r>
            <a:r>
              <a:rPr lang="es-ES" sz="4000" b="1" dirty="0" err="1" smtClean="0"/>
              <a:t>Senepol</a:t>
            </a:r>
            <a:r>
              <a:rPr lang="es-ES" sz="4000" b="1" dirty="0" smtClean="0"/>
              <a:t>, </a:t>
            </a:r>
            <a:r>
              <a:rPr lang="es-ES" sz="4000" b="1" dirty="0" err="1" smtClean="0"/>
              <a:t>Simental</a:t>
            </a:r>
            <a:r>
              <a:rPr lang="es-ES" sz="4000" b="1" dirty="0" smtClean="0"/>
              <a:t>, Blanco </a:t>
            </a:r>
            <a:r>
              <a:rPr lang="es-ES" sz="4000" b="1" dirty="0" err="1" smtClean="0"/>
              <a:t>Orejinegro</a:t>
            </a:r>
            <a:r>
              <a:rPr lang="es-ES" sz="4000" b="1" dirty="0" smtClean="0"/>
              <a:t>, Cebú </a:t>
            </a:r>
            <a:r>
              <a:rPr lang="es-ES" sz="4000" b="1" dirty="0" err="1" smtClean="0"/>
              <a:t>Brahaman</a:t>
            </a:r>
            <a:r>
              <a:rPr lang="es-ES" sz="4000" b="1" dirty="0" smtClean="0"/>
              <a:t>, Cebú </a:t>
            </a:r>
            <a:r>
              <a:rPr lang="es-ES" sz="4000" b="1" dirty="0" err="1" smtClean="0"/>
              <a:t>Gyr</a:t>
            </a:r>
            <a:r>
              <a:rPr lang="es-ES" sz="4000" b="1" dirty="0" smtClean="0"/>
              <a:t>, </a:t>
            </a:r>
            <a:r>
              <a:rPr lang="es-ES" sz="4000" b="1" dirty="0" err="1" smtClean="0"/>
              <a:t>Romosinuano</a:t>
            </a:r>
            <a:r>
              <a:rPr lang="es-ES" sz="4000" b="1" dirty="0" smtClean="0"/>
              <a:t>, Búfalos y Cruces de Ganado.</a:t>
            </a:r>
            <a:endParaRPr lang="es-ES" sz="4000" b="1" dirty="0"/>
          </a:p>
        </p:txBody>
      </p:sp>
    </p:spTree>
    <p:extLst>
      <p:ext uri="{BB962C8B-B14F-4D97-AF65-F5344CB8AC3E}">
        <p14:creationId xmlns:p14="http://schemas.microsoft.com/office/powerpoint/2010/main" val="170257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es-CO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ESPECIES MENORES</a:t>
            </a:r>
            <a:endParaRPr lang="es-CO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M:\Documentos\Feria 2014\47 Feria Agropecuaria e industrial\DSC_07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58" y="1124745"/>
            <a:ext cx="8272906" cy="5479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73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es-CO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ESPECIES MENORES</a:t>
            </a:r>
            <a:endParaRPr lang="es-CO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524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4000" dirty="0" smtClean="0"/>
              <a:t>80 Animales Ovino Caprinos.</a:t>
            </a:r>
          </a:p>
          <a:p>
            <a:pPr marL="0" indent="0" algn="ctr">
              <a:buNone/>
            </a:pPr>
            <a:r>
              <a:rPr lang="es-ES" sz="4000" dirty="0" smtClean="0"/>
              <a:t>Un centenar de Especies menores tales como canarios, gallinas, pericos, loros, gansos, curíes, palomas, faisanes, etc., visitándonos de los departamentos del Tolima y Valle.</a:t>
            </a:r>
          </a:p>
        </p:txBody>
      </p:sp>
    </p:spTree>
    <p:extLst>
      <p:ext uri="{BB962C8B-B14F-4D97-AF65-F5344CB8AC3E}">
        <p14:creationId xmlns:p14="http://schemas.microsoft.com/office/powerpoint/2010/main" val="164841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es-CO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MUESTRA EQUINA</a:t>
            </a:r>
            <a:endParaRPr lang="es-CO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M:\Documentos\Feria 2014\47 Feria Agropecuaria e industrial\DSC_08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7833537" cy="518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05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es-CO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MUESTRA EQUINA</a:t>
            </a:r>
            <a:endParaRPr lang="es-CO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524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4000" dirty="0" smtClean="0"/>
              <a:t>158 ejemplares equinos fueron los que ingresaron al recinto procedentes de los departamentos de Caldas, Santander, Cundinamarca, Valle, Risaralda, Antioquia, Huila y Tolima</a:t>
            </a:r>
          </a:p>
        </p:txBody>
      </p:sp>
    </p:spTree>
    <p:extLst>
      <p:ext uri="{BB962C8B-B14F-4D97-AF65-F5344CB8AC3E}">
        <p14:creationId xmlns:p14="http://schemas.microsoft.com/office/powerpoint/2010/main" val="386854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1238</TotalTime>
  <Words>518</Words>
  <Application>Microsoft Office PowerPoint</Application>
  <PresentationFormat>Presentación en pantalla (4:3)</PresentationFormat>
  <Paragraphs>155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1_Tema de Office</vt:lpstr>
      <vt:lpstr>Presentación de PowerPoint</vt:lpstr>
      <vt:lpstr>NUESTROS COLABORADORES</vt:lpstr>
      <vt:lpstr>INGRESOS</vt:lpstr>
      <vt:lpstr>GASTOS</vt:lpstr>
      <vt:lpstr>VISITANTES</vt:lpstr>
      <vt:lpstr>COOPERACION EMPRESAS PRIVADAS</vt:lpstr>
      <vt:lpstr>NOVEDADES</vt:lpstr>
      <vt:lpstr>NOVEDADES</vt:lpstr>
      <vt:lpstr>EMPLEOS GENERADOS</vt:lpstr>
      <vt:lpstr>EXPOSITORES</vt:lpstr>
      <vt:lpstr>MUESTRA BOVINA</vt:lpstr>
      <vt:lpstr>MUESTRA BOVINA</vt:lpstr>
      <vt:lpstr>ESPECIES MENORES</vt:lpstr>
      <vt:lpstr>ESPECIES MENORES</vt:lpstr>
      <vt:lpstr>MUESTRA EQUINA</vt:lpstr>
      <vt:lpstr>MUESTRA EQUINA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Expositores  Ovinos y Caprinos</dc:title>
  <dc:creator>GOLDEN</dc:creator>
  <cp:lastModifiedBy>usuario</cp:lastModifiedBy>
  <cp:revision>103</cp:revision>
  <dcterms:created xsi:type="dcterms:W3CDTF">2013-07-03T03:05:43Z</dcterms:created>
  <dcterms:modified xsi:type="dcterms:W3CDTF">2014-07-10T13:11:01Z</dcterms:modified>
</cp:coreProperties>
</file>